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68" r:id="rId83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83" Type="http://schemas.openxmlformats.org/officeDocument/2006/relationships/slide" Target="slides/slide13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60.jp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1" name="Shape 3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2" name="Google Shape;366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/>
              <a:t>1.1.a</a:t>
            </a:r>
            <a:endParaRPr/>
          </a:p>
        </p:txBody>
      </p:sp>
      <p:sp>
        <p:nvSpPr>
          <p:cNvPr id="3663" name="Google Shape;3663;p13:notes"/>
          <p:cNvSpPr/>
          <p:nvPr>
            <p:ph idx="2" type="sldImg"/>
          </p:nvPr>
        </p:nvSpPr>
        <p:spPr>
          <a:xfrm>
            <a:off x="1143225" y="685800"/>
            <a:ext cx="45723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0.jpg"/></Relationships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664" name="Shape 3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5" name="Google Shape;3665;p569"/>
          <p:cNvSpPr txBox="1"/>
          <p:nvPr>
            <p:ph type="title"/>
          </p:nvPr>
        </p:nvSpPr>
        <p:spPr>
          <a:xfrm>
            <a:off x="533095" y="177307"/>
            <a:ext cx="4921800" cy="13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75">
            <a:spAutoFit/>
          </a:bodyPr>
          <a:lstStyle/>
          <a:p>
            <a:pPr indent="0" lvl="0" marL="1270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/>
              <a:t>SEATTLE 2044 COMPREHENSIVE PLAN UPDATE</a:t>
            </a:r>
            <a:endParaRPr/>
          </a:p>
          <a:p>
            <a:pPr indent="0" lvl="0" marL="12700" rtl="0" algn="l">
              <a:lnSpc>
                <a:spcPct val="11940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 sz="3200">
                <a:solidFill>
                  <a:srgbClr val="0057A3"/>
                </a:solidFill>
              </a:rPr>
              <a:t>Project timeline – Engagement phases</a:t>
            </a:r>
            <a:endParaRPr sz="3200"/>
          </a:p>
        </p:txBody>
      </p:sp>
      <p:pic>
        <p:nvPicPr>
          <p:cNvPr id="3666" name="Google Shape;3666;p5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8206" y="1396372"/>
            <a:ext cx="8379861" cy="1710688"/>
          </a:xfrm>
          <a:prstGeom prst="rect">
            <a:avLst/>
          </a:prstGeom>
          <a:noFill/>
          <a:ln>
            <a:noFill/>
          </a:ln>
        </p:spPr>
      </p:pic>
      <p:sp>
        <p:nvSpPr>
          <p:cNvPr id="3667" name="Google Shape;3667;p569"/>
          <p:cNvSpPr txBox="1"/>
          <p:nvPr/>
        </p:nvSpPr>
        <p:spPr>
          <a:xfrm>
            <a:off x="332460" y="3540156"/>
            <a:ext cx="1646700" cy="15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2159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Introducing the Plan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Vision for future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Values and issues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Equitable outcomes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8" name="Google Shape;3668;p569"/>
          <p:cNvSpPr txBox="1"/>
          <p:nvPr/>
        </p:nvSpPr>
        <p:spPr>
          <a:xfrm>
            <a:off x="2256092" y="3540156"/>
            <a:ext cx="15717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228600" lvl="0" marL="228600" marR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1" lang="zh-CN" sz="1400" u="sng" cap="none" strike="noStrike">
                <a:solidFill>
                  <a:srgbClr val="B576C5"/>
                </a:solidFill>
                <a:latin typeface="Arial"/>
                <a:ea typeface="Arial"/>
                <a:cs typeface="Arial"/>
                <a:sym typeface="Arial"/>
              </a:rPr>
              <a:t>Explore options for how city grows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0" lang="zh-CN" sz="1400" u="sng" cap="none" strike="noStrike">
                <a:solidFill>
                  <a:srgbClr val="10B811"/>
                </a:solidFill>
                <a:latin typeface="Arial"/>
                <a:ea typeface="Arial"/>
                <a:cs typeface="Arial"/>
                <a:sym typeface="Arial"/>
              </a:rPr>
              <a:t>Policies focus areas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0" lang="zh-CN" sz="1400" u="sng" cap="none" strike="noStrike">
                <a:solidFill>
                  <a:srgbClr val="8E5370"/>
                </a:solidFill>
                <a:latin typeface="Arial"/>
                <a:ea typeface="Arial"/>
                <a:cs typeface="Arial"/>
                <a:sym typeface="Arial"/>
              </a:rPr>
              <a:t>Equitable growth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9" name="Google Shape;3669;p569"/>
          <p:cNvSpPr txBox="1"/>
          <p:nvPr/>
        </p:nvSpPr>
        <p:spPr>
          <a:xfrm>
            <a:off x="4179569" y="3540156"/>
            <a:ext cx="2677500" cy="10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Review and comment on draft Plan (and environmental review)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What’s missing? What can be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improved? Equity review.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0" name="Google Shape;3670;p569"/>
          <p:cNvSpPr txBox="1"/>
          <p:nvPr/>
        </p:nvSpPr>
        <p:spPr>
          <a:xfrm>
            <a:off x="7208711" y="3540156"/>
            <a:ext cx="14958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b="0" i="0" lang="zh-CN" sz="1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Help communities stay engaged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